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9" r:id="rId6"/>
    <p:sldId id="260" r:id="rId7"/>
    <p:sldId id="270" r:id="rId8"/>
    <p:sldId id="271" r:id="rId9"/>
    <p:sldId id="272" r:id="rId10"/>
    <p:sldId id="274" r:id="rId11"/>
    <p:sldId id="275" r:id="rId12"/>
    <p:sldId id="276" r:id="rId13"/>
    <p:sldId id="277" r:id="rId14"/>
    <p:sldId id="267" r:id="rId15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41" autoAdjust="0"/>
  </p:normalViewPr>
  <p:slideViewPr>
    <p:cSldViewPr snapToGrid="0">
      <p:cViewPr varScale="1">
        <p:scale>
          <a:sx n="83" d="100"/>
          <a:sy n="83" d="100"/>
        </p:scale>
        <p:origin x="40" y="21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3d5" qsCatId="3D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CA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Features Engineering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ABE9384-859D-4C4C-B983-2B1E39A8B348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CA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Modeling and Results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7214975-5AC4-4CF8-9015-322498751A8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CA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Objectives and plan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 custLinFactY="100000" custLinFactNeighborX="-2584" custLinFactNeighborY="148236"/>
      <dgm:spPr/>
    </dgm:pt>
    <dgm:pt modelId="{55596134-9829-4D70-890A-C69BBF81D77E}" type="pres">
      <dgm:prSet presAssocID="{6FA86730-1CE5-4EBE-A9BA-FC19829C945A}" presName="iconRect" presStyleLbl="node1" presStyleIdx="0" presStyleCnt="3" custLinFactY="200000" custLinFactNeighborX="-2182" custLinFactNeighborY="24847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 custLinFactY="100000" custLinFactNeighborX="0" custLinFactNeighborY="148236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 custLinFactY="-100000" custLinFactNeighborY="-150260"/>
      <dgm:spPr/>
    </dgm:pt>
    <dgm:pt modelId="{A64BFE9C-AA80-43CE-8FF6-8D33BAD07C57}" type="pres">
      <dgm:prSet presAssocID="{F7214975-5AC4-4CF8-9015-322498751A8A}" presName="iconRect" presStyleLbl="node1" presStyleIdx="2" presStyleCnt="3" custLinFactY="-200000" custLinFactNeighborX="-17459" custLinFactNeighborY="-25174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 custLinFactY="-100000" custLinFactNeighborX="0" custLinFactNeighborY="-146060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2702030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16151" y="2929749"/>
          <a:ext cx="598567" cy="5985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256992" y="2702030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altLang="zh-CN" sz="24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Features Engineering</a:t>
          </a:r>
          <a:endParaRPr lang="zh-CN" altLang="en-US" sz="24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256992" y="2702030"/>
        <a:ext cx="3545038" cy="1088305"/>
      </dsp:txXfrm>
    </dsp:sp>
    <dsp:sp modelId="{5DD1A591-E379-4123-AFEF-0E0E1C78A6C8}">
      <dsp:nvSpPr>
        <dsp:cNvPr id="0" name=""/>
        <dsp:cNvSpPr/>
      </dsp:nvSpPr>
      <dsp:spPr>
        <a:xfrm>
          <a:off x="0" y="1360846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29212" y="1605715"/>
          <a:ext cx="598567" cy="5985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256992" y="1360846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altLang="zh-CN" sz="24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Modeling and Results</a:t>
          </a:r>
          <a:endParaRPr lang="zh-CN" altLang="en-US" sz="24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256992" y="1360846"/>
        <a:ext cx="3545038" cy="1088305"/>
      </dsp:txXfrm>
    </dsp:sp>
    <dsp:sp modelId="{B231036C-5FBE-4605-8393-F1B6359EE169}">
      <dsp:nvSpPr>
        <dsp:cNvPr id="0" name=""/>
        <dsp:cNvSpPr/>
      </dsp:nvSpPr>
      <dsp:spPr>
        <a:xfrm>
          <a:off x="0" y="0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24708" y="262084"/>
          <a:ext cx="598567" cy="5985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256992" y="43344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altLang="zh-CN" sz="24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Objectives and plan</a:t>
          </a:r>
          <a:endParaRPr lang="zh-CN" altLang="en-US" sz="24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256992" y="43344"/>
        <a:ext cx="3545038" cy="1088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图标垂直实心列表"/>
  <dgm:desc val="用于从上到下显示一系列视觉对象，其中级别 1 或级别 1 和级别 2 的文本按形状分组。最适用于具有较长说明的图标或小型图片。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237E677-E9DB-4623-A96C-44D08FEB448D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2021/8/26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DB6E39F-C4EE-4692-ACC1-6ECD2D26C200}" type="datetime1">
              <a:rPr lang="zh-CN" altLang="en-US" smtClean="0"/>
              <a:pPr/>
              <a:t>2021/8/26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E000EEB-8338-48D7-8EE8-EE0082EF7602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0169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015F50-C926-4024-813D-614A9A4F245E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​​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67EF83-A714-4967-985D-F223D3C52365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8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605A88-DD6B-41B4-A023-74D2F6BAD527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4" name="文本占位符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AAE0348-2D4A-4663-A0A2-8BC4B8A9AB1F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57F1E4F-1CFF-5643-939E-02111984F56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9" name="文本框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0E2749-18DB-4137-B74A-5B171A175C22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6" name="文本占位符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9" name="文本占位符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4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0" name="文本占位符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7" name="直接连接符​​(S)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​​(S)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998DB4-D0FC-4AF3-BA55-8D24794D6FDD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9" name="图片占位符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2" name="文本占位符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0" name="图片占位符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3" name="文本占位符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4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1" name="图片占位符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4" name="文本占位符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7" name="直接连接符​​(S)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​​(S)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923F0A-5790-479C-B764-65FB21DE5F0D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A98BCE-83CC-48B5-8EF0-0EE47E70EE91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DE924F-0E6B-4BF0-997A-EDE999311126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D10A8C-4481-4409-9809-12544EFE9584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4FD9B7-51A1-461D-84F3-BE6CED1285B5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DA3B03-FF89-42EA-9564-E2218E3FCDC0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E780CB-9532-4B06-972F-D59E5E2AA7CA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045EC9-AD86-4504-B744-84E09B800EE1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BA8DF7-E57F-4D35-A93B-3E2EFAB6A3C2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A71D50-6F84-4A6F-B857-367F238BAB94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19E506-C08C-41A2-91BD-B2D0212794AF}" type="datetime1">
              <a:rPr lang="zh-CN" altLang="en-US" noProof="0" smtClean="0"/>
              <a:t>2021/8/26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椭圆形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长方形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4913A2C-B6EC-4E73-9A1C-1ABDFA588B67}" type="datetime1">
              <a:rPr lang="zh-CN" altLang="en-US" noProof="0" smtClean="0"/>
              <a:t>2021/8/26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57F1E4F-1CFF-5643-939E-02111984F565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pp.slack.com/team/U027XS3BMN3" TargetMode="Externa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链条链接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n-CA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Mid-term project</a:t>
            </a:r>
            <a:br>
              <a:rPr lang="en-CA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br>
              <a:rPr lang="en-CA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CA" altLang="zh-CN" sz="5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Predicting Flights Delay</a:t>
            </a:r>
            <a:endParaRPr lang="zh-CN" altLang="ru-RU" sz="5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en-CA" b="1" i="0" u="none" strike="noStrike" dirty="0">
                <a:effectLst/>
                <a:latin typeface="Slack-Lato"/>
                <a:hlinkClick r:id="rId5"/>
              </a:rPr>
              <a:t>Ramakrishna </a:t>
            </a:r>
            <a:r>
              <a:rPr lang="en-CA" b="1" i="0" u="none" strike="noStrike" dirty="0">
                <a:effectLst/>
                <a:latin typeface="Slack-Lato"/>
              </a:rPr>
              <a:t> &amp;  </a:t>
            </a:r>
            <a:r>
              <a:rPr lang="en-CA" b="1" i="0" u="none" strike="noStrike" dirty="0" err="1">
                <a:effectLst/>
                <a:latin typeface="Slack-Lato"/>
              </a:rPr>
              <a:t>ryan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Features Engineering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8214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抽象设计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副标题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someone@Example.com</a:t>
            </a:r>
            <a:endParaRPr lang="zh-CN" altLang="ru-RU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7" name="长方形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 rtlCol="0">
            <a:normAutofit/>
          </a:bodyPr>
          <a:lstStyle/>
          <a:p>
            <a:pPr rtl="0"/>
            <a:r>
              <a:rPr lang="en-CA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Agenda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8" name="图片 17" descr="抽象图像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长方形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内容占位符 3" descr="SmartArt 图形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962670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 rtlCol="0"/>
          <a:lstStyle/>
          <a:p>
            <a:pPr rtl="0"/>
            <a:r>
              <a:rPr lang="en-CA" altLang="zh-CN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Objectives and plan</a:t>
            </a:r>
            <a:endParaRPr lang="zh-CN" altLang="ru-RU" sz="3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1739A8-0D2E-44D3-95BC-77905F9DC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918"/>
            <a:ext cx="10202591" cy="4195481"/>
          </a:xfrm>
        </p:spPr>
        <p:txBody>
          <a:bodyPr>
            <a:normAutofit/>
          </a:bodyPr>
          <a:lstStyle/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 sz="3200" b="1" dirty="0"/>
              <a:t>Regression Problem</a:t>
            </a:r>
            <a:r>
              <a:rPr lang="en-CA" sz="3200" dirty="0"/>
              <a:t>: Predict delay of flights 1 week in advance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 sz="3200" b="1" dirty="0"/>
              <a:t>(Stretch) Multiclass Classification</a:t>
            </a:r>
            <a:r>
              <a:rPr lang="en-CA" sz="3200" dirty="0"/>
              <a:t>: Predict type of delay it will be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 sz="3200" b="1" dirty="0"/>
              <a:t>(Stretch) Binary Classification:</a:t>
            </a:r>
            <a:r>
              <a:rPr lang="en-CA" sz="3200" dirty="0"/>
              <a:t> Predict if the flight will be cancelled</a:t>
            </a:r>
          </a:p>
        </p:txBody>
      </p:sp>
    </p:spTree>
    <p:extLst>
      <p:ext uri="{BB962C8B-B14F-4D97-AF65-F5344CB8AC3E}">
        <p14:creationId xmlns:p14="http://schemas.microsoft.com/office/powerpoint/2010/main" val="7028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Object1—Models and Results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6689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Object1—Models and Results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61202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Object1—Models and Results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9310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Features Engineering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9567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Features Engineering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9822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Features Engineering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40609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168_TF78884036_Win32" id="{6B660F67-D921-49FF-AC40-C06E48F9BC42}" vid="{DBA0214C-676F-42A2-A45D-8700C3D9F70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数字设计</Template>
  <TotalTime>36</TotalTime>
  <Words>91</Words>
  <Application>Microsoft Office PowerPoint</Application>
  <PresentationFormat>宽屏</PresentationFormat>
  <Paragraphs>22</Paragraphs>
  <Slides>11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Microsoft YaHei UI</vt:lpstr>
      <vt:lpstr>Slack-Lato</vt:lpstr>
      <vt:lpstr>Wingdings 3</vt:lpstr>
      <vt:lpstr>离子</vt:lpstr>
      <vt:lpstr>Mid-term project  Predicting Flights Delay</vt:lpstr>
      <vt:lpstr>Agenda</vt:lpstr>
      <vt:lpstr>Objectives and plan</vt:lpstr>
      <vt:lpstr>Object1—Models and Results</vt:lpstr>
      <vt:lpstr>Object1—Models and Results</vt:lpstr>
      <vt:lpstr>Object1—Models and Results</vt:lpstr>
      <vt:lpstr>Features Engineering</vt:lpstr>
      <vt:lpstr>Features Engineering</vt:lpstr>
      <vt:lpstr>Features Engineering</vt:lpstr>
      <vt:lpstr>Features Engineering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project  Predicting Flights Delay</dc:title>
  <dc:creator>ziyiryan hao</dc:creator>
  <cp:lastModifiedBy>ziyiryan hao</cp:lastModifiedBy>
  <cp:revision>2</cp:revision>
  <dcterms:created xsi:type="dcterms:W3CDTF">2021-08-26T20:34:43Z</dcterms:created>
  <dcterms:modified xsi:type="dcterms:W3CDTF">2021-08-26T21:23:03Z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